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8" r:id="rId2"/>
    <p:sldId id="314" r:id="rId3"/>
    <p:sldId id="316" r:id="rId4"/>
    <p:sldId id="373" r:id="rId5"/>
    <p:sldId id="372" r:id="rId6"/>
    <p:sldId id="384" r:id="rId7"/>
    <p:sldId id="317" r:id="rId8"/>
    <p:sldId id="358" r:id="rId9"/>
    <p:sldId id="385" r:id="rId10"/>
    <p:sldId id="374" r:id="rId11"/>
    <p:sldId id="380" r:id="rId12"/>
    <p:sldId id="292" r:id="rId13"/>
    <p:sldId id="370" r:id="rId14"/>
    <p:sldId id="371" r:id="rId15"/>
    <p:sldId id="382" r:id="rId16"/>
    <p:sldId id="293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1FF"/>
    <a:srgbClr val="542DF0"/>
    <a:srgbClr val="945BFB"/>
    <a:srgbClr val="EEEBFF"/>
    <a:srgbClr val="D9D2FF"/>
    <a:srgbClr val="C3B3FF"/>
    <a:srgbClr val="6B38FA"/>
    <a:srgbClr val="D33B3B"/>
    <a:srgbClr val="050705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6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pptmon.com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6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pptmon.com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3C11D8-4EE6-4416-88CB-901C0CA98BCE}"/>
              </a:ext>
            </a:extLst>
          </p:cNvPr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8F9FF617-4E6B-448B-9ABE-4E7550ECDC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949762-E88F-4CEF-A1D0-E3C513C3AC22}"/>
              </a:ext>
            </a:extLst>
          </p:cNvPr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F7CE55BD-33AA-4C22-A8D8-630136E40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  <p:pic>
        <p:nvPicPr>
          <p:cNvPr id="16" name="Graphic 3">
            <a:hlinkClick r:id="rId4"/>
            <a:extLst>
              <a:ext uri="{FF2B5EF4-FFF2-40B4-BE49-F238E27FC236}">
                <a16:creationId xmlns:a16="http://schemas.microsoft.com/office/drawing/2014/main" id="{98D688CE-F69D-4747-B917-E3FE861F9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id="{F85A948D-1701-4F51-86F5-4BE17B860484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153A9A4-0EC5-4006-AC75-E2181C7D3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92AE8A-A969-4EC2-A18A-5FAADB36947F}"/>
              </a:ext>
            </a:extLst>
          </p:cNvPr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DA08A6B6-6E43-4EDE-8179-83B7D783F7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F4A902-FDE6-4B9B-8A62-514F663618E2}"/>
              </a:ext>
            </a:extLst>
          </p:cNvPr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3">
            <a:hlinkClick r:id="rId4"/>
            <a:extLst>
              <a:ext uri="{FF2B5EF4-FFF2-40B4-BE49-F238E27FC236}">
                <a16:creationId xmlns:a16="http://schemas.microsoft.com/office/drawing/2014/main" id="{1E1E9246-89AD-41D2-8ECF-C8B7D6BF5D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7"/>
            <a:extLst>
              <a:ext uri="{FF2B5EF4-FFF2-40B4-BE49-F238E27FC236}">
                <a16:creationId xmlns:a16="http://schemas.microsoft.com/office/drawing/2014/main" id="{848C19CA-BFC8-4982-A561-DBA76CDF9A5C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70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19264C-F057-47E5-9888-19099D33E04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63CA0F3-7342-48DC-B055-1BF5EF7868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C0FEDEC-727B-44A5-AEE1-24FAAF99F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  <p:pic>
        <p:nvPicPr>
          <p:cNvPr id="10" name="Graphic 3">
            <a:hlinkClick r:id="rId4"/>
            <a:extLst>
              <a:ext uri="{FF2B5EF4-FFF2-40B4-BE49-F238E27FC236}">
                <a16:creationId xmlns:a16="http://schemas.microsoft.com/office/drawing/2014/main" id="{50A9CE43-4617-41E6-8B15-2A02A12FC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  <a:extLst>
              <a:ext uri="{FF2B5EF4-FFF2-40B4-BE49-F238E27FC236}">
                <a16:creationId xmlns:a16="http://schemas.microsoft.com/office/drawing/2014/main" id="{66CCE2FC-14B1-4628-8929-006F1BFC1E1F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56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56FA03F6-3B5A-4094-B477-62F0E01425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E74D280-D94F-49ED-A036-46DE11781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F51D4F-0955-448D-9AA0-87E32593E613}"/>
              </a:ext>
            </a:extLst>
          </p:cNvPr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509B6B-67AA-47E5-AA46-FF065F4CFDB6}"/>
              </a:ext>
            </a:extLst>
          </p:cNvPr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3">
            <a:hlinkClick r:id="rId4"/>
            <a:extLst>
              <a:ext uri="{FF2B5EF4-FFF2-40B4-BE49-F238E27FC236}">
                <a16:creationId xmlns:a16="http://schemas.microsoft.com/office/drawing/2014/main" id="{06FB7281-170E-48C0-82C2-F78DCFD6B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7"/>
            <a:extLst>
              <a:ext uri="{FF2B5EF4-FFF2-40B4-BE49-F238E27FC236}">
                <a16:creationId xmlns:a16="http://schemas.microsoft.com/office/drawing/2014/main" id="{18253482-848A-4A70-BB3B-071BA92166D6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581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EC6A91-11F5-4A23-A6C4-555635F63AF5}"/>
              </a:ext>
            </a:extLst>
          </p:cNvPr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2309CF-C31A-46D6-B3E4-6146F4C28FF2}"/>
              </a:ext>
            </a:extLst>
          </p:cNvPr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7EBDD93-68EE-4F7E-B1EE-22E9D3A827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BDF3938-49A0-40E5-9A3E-7D170C255458}"/>
                </a:ext>
              </a:extLst>
            </p:cNvPr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B7D367-A0D2-4DC8-BF40-169556C0578E}"/>
                </a:ext>
              </a:extLst>
            </p:cNvPr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C1F5714D-172F-41FB-9AAC-4F6A169C12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Graphic 3">
            <a:hlinkClick r:id="rId4"/>
            <a:extLst>
              <a:ext uri="{FF2B5EF4-FFF2-40B4-BE49-F238E27FC236}">
                <a16:creationId xmlns:a16="http://schemas.microsoft.com/office/drawing/2014/main" id="{683D5ADE-9C0F-4EB8-8A6A-64EC4D8A6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7"/>
            <a:extLst>
              <a:ext uri="{FF2B5EF4-FFF2-40B4-BE49-F238E27FC236}">
                <a16:creationId xmlns:a16="http://schemas.microsoft.com/office/drawing/2014/main" id="{F98D4169-4858-4AC6-B9E8-177492558217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1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19C3AD-F1DC-465D-88D1-1B037EF71C2D}"/>
              </a:ext>
            </a:extLst>
          </p:cNvPr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58927B-6466-4FA5-9A34-D790216DA5FE}"/>
              </a:ext>
            </a:extLst>
          </p:cNvPr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F7BDCBA3-613E-4A33-86C7-58D1E385FC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53A1A95-F893-4DA0-936E-F55E67995B81}"/>
                </a:ext>
              </a:extLst>
            </p:cNvPr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71AD814-4131-4B94-9203-D53ABE0ED233}"/>
                </a:ext>
              </a:extLst>
            </p:cNvPr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>
            <a:extLst>
              <a:ext uri="{FF2B5EF4-FFF2-40B4-BE49-F238E27FC236}">
                <a16:creationId xmlns:a16="http://schemas.microsoft.com/office/drawing/2014/main" id="{3E7AA8F1-956E-44C2-8528-A3AA00B8D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8" name="Graphic 3">
            <a:hlinkClick r:id="rId4"/>
            <a:extLst>
              <a:ext uri="{FF2B5EF4-FFF2-40B4-BE49-F238E27FC236}">
                <a16:creationId xmlns:a16="http://schemas.microsoft.com/office/drawing/2014/main" id="{266955B2-03EF-4A16-A23E-B0E060B2E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7"/>
            <a:extLst>
              <a:ext uri="{FF2B5EF4-FFF2-40B4-BE49-F238E27FC236}">
                <a16:creationId xmlns:a16="http://schemas.microsoft.com/office/drawing/2014/main" id="{D6129BFB-7E42-46A0-9936-A6334CBE9007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8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115634-37D0-43EF-A7BB-28FCEE02A466}"/>
              </a:ext>
            </a:extLst>
          </p:cNvPr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B83B5E-D2D8-44EC-A9FE-36194E43A9DD}"/>
              </a:ext>
            </a:extLst>
          </p:cNvPr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FB84E65-50B1-47A6-80FB-FCD5CC1D7C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12FA908-A7C3-45B0-AA9C-2FA426301C16}"/>
                </a:ext>
              </a:extLst>
            </p:cNvPr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855428-6689-4FD6-9839-B03B8FA69339}"/>
                </a:ext>
              </a:extLst>
            </p:cNvPr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09387679-4A69-4738-A411-E7B4ADB4CF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8" name="Graphic 3">
            <a:hlinkClick r:id="rId4"/>
            <a:extLst>
              <a:ext uri="{FF2B5EF4-FFF2-40B4-BE49-F238E27FC236}">
                <a16:creationId xmlns:a16="http://schemas.microsoft.com/office/drawing/2014/main" id="{8E4216DC-A547-43A7-974A-72A26E86A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7"/>
            <a:extLst>
              <a:ext uri="{FF2B5EF4-FFF2-40B4-BE49-F238E27FC236}">
                <a16:creationId xmlns:a16="http://schemas.microsoft.com/office/drawing/2014/main" id="{E7F2AF70-6761-44A8-891E-5838AA45A460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8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3A9C10A-8739-46EA-8E7C-A628FA934E80}"/>
              </a:ext>
            </a:extLst>
          </p:cNvPr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DCDEFB76-B765-4B27-AF19-432DB22B2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E0499894-F98C-4CC8-A258-4C9DBB4D1CDE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72B2327-233A-405B-AA91-E271ED08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C3F1964-5208-4442-A0C6-0C9EC25AFE6A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A03C77-8C9E-4381-B184-0F81831D1221}"/>
              </a:ext>
            </a:extLst>
          </p:cNvPr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FBCD91-283E-4FAD-9EAA-3DF93E012EF8}"/>
              </a:ext>
            </a:extLst>
          </p:cNvPr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ABA18D2D-0014-43EA-BADA-4FE166618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359259D-5C1A-4EA2-B49C-34CA6563E085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27EEF6-7A13-454F-A152-90BD0357DE3C}"/>
              </a:ext>
            </a:extLst>
          </p:cNvPr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CE22EC-E7E4-453F-B04D-9D1AEB8DC4A6}"/>
              </a:ext>
            </a:extLst>
          </p:cNvPr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B510D938-16E8-4207-9B87-EA4446FFE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1024883-16DE-48A0-826E-357CB52635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  <p:pic>
        <p:nvPicPr>
          <p:cNvPr id="8" name="Graphic 3">
            <a:hlinkClick r:id="rId6"/>
            <a:extLst>
              <a:ext uri="{FF2B5EF4-FFF2-40B4-BE49-F238E27FC236}">
                <a16:creationId xmlns:a16="http://schemas.microsoft.com/office/drawing/2014/main" id="{EA1C52B6-6702-44F1-A8D0-305F807870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9"/>
            <a:extLst>
              <a:ext uri="{FF2B5EF4-FFF2-40B4-BE49-F238E27FC236}">
                <a16:creationId xmlns:a16="http://schemas.microsoft.com/office/drawing/2014/main" id="{C3CD533A-EE74-4FCC-A86F-EB889DB96A2F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39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3A9C10A-8739-46EA-8E7C-A628FA934E80}"/>
              </a:ext>
            </a:extLst>
          </p:cNvPr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E5D439C7-FF0E-4269-869C-F58B4DD73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14CB2C0C-1F5A-4B87-8E4A-AB03ADCDEEDD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02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686D9D-7186-4434-8994-D0A6004F84DE}"/>
              </a:ext>
            </a:extLst>
          </p:cNvPr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250CC82C-CEAE-41B6-B10C-4326BE4D54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EBFCA8F5-893A-4826-A6E2-3F93152C3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549C897-D1E3-469C-8BB1-8F4FCE66F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  <p:pic>
        <p:nvPicPr>
          <p:cNvPr id="11" name="Graphic 3">
            <a:hlinkClick r:id="rId4"/>
            <a:extLst>
              <a:ext uri="{FF2B5EF4-FFF2-40B4-BE49-F238E27FC236}">
                <a16:creationId xmlns:a16="http://schemas.microsoft.com/office/drawing/2014/main" id="{BFD93110-A37F-453D-9A66-8A1B898FD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7"/>
            <a:extLst>
              <a:ext uri="{FF2B5EF4-FFF2-40B4-BE49-F238E27FC236}">
                <a16:creationId xmlns:a16="http://schemas.microsoft.com/office/drawing/2014/main" id="{319BF91E-C6D7-4EA7-8225-76C835097F20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08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66408A-29AA-4B7E-8F08-EF9B47E5AA67}"/>
              </a:ext>
            </a:extLst>
          </p:cNvPr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8F364397-32B3-474C-B10F-A08379E5AD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2B8928-86DD-43BE-8115-C197B25B7C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/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  <p:pic>
        <p:nvPicPr>
          <p:cNvPr id="10" name="Graphic 3">
            <a:hlinkClick r:id="rId4"/>
            <a:extLst>
              <a:ext uri="{FF2B5EF4-FFF2-40B4-BE49-F238E27FC236}">
                <a16:creationId xmlns:a16="http://schemas.microsoft.com/office/drawing/2014/main" id="{D5B84A26-70C2-469C-9095-0009F7411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  <a:extLst>
              <a:ext uri="{FF2B5EF4-FFF2-40B4-BE49-F238E27FC236}">
                <a16:creationId xmlns:a16="http://schemas.microsoft.com/office/drawing/2014/main" id="{DCA0EFC7-7835-49EF-98EF-93AF5099D058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84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823FA6-7520-40F7-B087-1EB6414C3259}"/>
              </a:ext>
            </a:extLst>
          </p:cNvPr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BC1E12AD-953B-45D0-9F30-323634E9D0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1E14768-89ED-4BE1-815E-426E392D3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/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  <p:pic>
        <p:nvPicPr>
          <p:cNvPr id="11" name="Graphic 3">
            <a:hlinkClick r:id="rId6"/>
            <a:extLst>
              <a:ext uri="{FF2B5EF4-FFF2-40B4-BE49-F238E27FC236}">
                <a16:creationId xmlns:a16="http://schemas.microsoft.com/office/drawing/2014/main" id="{8322AEEB-E207-4B19-8B02-A8237445C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9"/>
            <a:extLst>
              <a:ext uri="{FF2B5EF4-FFF2-40B4-BE49-F238E27FC236}">
                <a16:creationId xmlns:a16="http://schemas.microsoft.com/office/drawing/2014/main" id="{081CBB29-6EA2-48E6-902D-F47A57417C05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00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3F1C3C-FC13-4B5D-98AC-B165A0FDD399}"/>
              </a:ext>
            </a:extLst>
          </p:cNvPr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9181F8-94DA-4922-88F4-CA95964A3492}"/>
              </a:ext>
            </a:extLst>
          </p:cNvPr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A901DFB-5221-46A4-BE80-D7C87A4A5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8CEB3C4F-D322-4AAF-A0A9-EAE58D6343A6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892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0E91518E-2B4B-4F44-B940-EAF3E6F74B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4273B7A0-45B3-4BED-9199-3FEEFF66F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8E939CCA-5E9E-4798-877C-CA359CE3AFF3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568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6030C8D-96D9-4680-BDF8-804C1712EDC4}"/>
              </a:ext>
            </a:extLst>
          </p:cNvPr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DC72F9-0F44-4FFD-8CA9-6A727B8E8858}"/>
              </a:ext>
            </a:extLst>
          </p:cNvPr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9E992160-AE0A-43AB-AABA-1FF4FDC8A2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5287901-0C94-4663-B11B-ECD9F7372996}"/>
                </a:ext>
              </a:extLst>
            </p:cNvPr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E22FB5-6EE0-44DC-B281-E6D0F8D02017}"/>
                </a:ext>
              </a:extLst>
            </p:cNvPr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F3AE7087-973A-4C88-8794-FDDCA31B86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1FAD35C2-379F-42F3-83E4-55A980DE2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7"/>
            <a:extLst>
              <a:ext uri="{FF2B5EF4-FFF2-40B4-BE49-F238E27FC236}">
                <a16:creationId xmlns:a16="http://schemas.microsoft.com/office/drawing/2014/main" id="{72EE9BF8-D0AE-4F13-BA5C-F9360BCBF640}"/>
              </a:ext>
            </a:extLst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4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79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89B8638-05A1-4021-A034-F2A118799BD6}"/>
              </a:ext>
            </a:extLst>
          </p:cNvPr>
          <p:cNvSpPr txBox="1"/>
          <p:nvPr/>
        </p:nvSpPr>
        <p:spPr>
          <a:xfrm>
            <a:off x="983341" y="3890366"/>
            <a:ext cx="5763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82D6E"/>
                </a:solidFill>
                <a:cs typeface="Arial" panose="020B0604020202020204" pitchFamily="34" charset="0"/>
              </a:rPr>
              <a:t>Разработка веб-приложения для клуба </a:t>
            </a:r>
          </a:p>
          <a:p>
            <a:pPr algn="ctr"/>
            <a:r>
              <a:rPr lang="ru-RU" sz="2000" b="1" dirty="0">
                <a:solidFill>
                  <a:srgbClr val="082D6E"/>
                </a:solidFill>
                <a:cs typeface="Arial" panose="020B0604020202020204" pitchFamily="34" charset="0"/>
              </a:rPr>
              <a:t>"EdTech Startup Club" РГПУ им. А. И. Герцена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C0D49-15C0-4C2C-9441-5169EE3C1446}"/>
              </a:ext>
            </a:extLst>
          </p:cNvPr>
          <p:cNvSpPr txBox="1"/>
          <p:nvPr/>
        </p:nvSpPr>
        <p:spPr>
          <a:xfrm>
            <a:off x="937849" y="4712020"/>
            <a:ext cx="537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Таринская Татьяна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33418-D2A9-4BCA-A822-AF3EC225BD4C}"/>
              </a:ext>
            </a:extLst>
          </p:cNvPr>
          <p:cNvSpPr txBox="1"/>
          <p:nvPr/>
        </p:nvSpPr>
        <p:spPr>
          <a:xfrm>
            <a:off x="983342" y="2136040"/>
            <a:ext cx="537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54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Дипломная работа</a:t>
            </a:r>
            <a:endParaRPr lang="ko-KR" altLang="en-US" sz="54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C0E60B-73E1-A332-4952-B815E87903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15571"/>
          <a:stretch>
            <a:fillRect/>
          </a:stretch>
        </p:blipFill>
        <p:spPr/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48ECBAEE-657D-4508-9DE1-4D04F28C4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64"/>
          <a:stretch/>
        </p:blipFill>
        <p:spPr>
          <a:xfrm>
            <a:off x="7393771" y="4368800"/>
            <a:ext cx="1138258" cy="22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0CA5DE-7E27-4CE0-AB5D-1093827F73E4}"/>
              </a:ext>
            </a:extLst>
          </p:cNvPr>
          <p:cNvSpPr/>
          <p:nvPr/>
        </p:nvSpPr>
        <p:spPr>
          <a:xfrm>
            <a:off x="769255" y="787400"/>
            <a:ext cx="5994401" cy="2489200"/>
          </a:xfrm>
          <a:prstGeom prst="rect">
            <a:avLst/>
          </a:prstGeom>
          <a:noFill/>
          <a:ln w="38100" cap="flat">
            <a:solidFill>
              <a:srgbClr val="542DF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FA3AC9-EAD1-439E-8E85-5B649BA32D9E}"/>
              </a:ext>
            </a:extLst>
          </p:cNvPr>
          <p:cNvSpPr/>
          <p:nvPr/>
        </p:nvSpPr>
        <p:spPr>
          <a:xfrm>
            <a:off x="769255" y="3581401"/>
            <a:ext cx="5994401" cy="2489200"/>
          </a:xfrm>
          <a:prstGeom prst="rect">
            <a:avLst/>
          </a:prstGeom>
          <a:noFill/>
          <a:ln w="38100" cap="flat">
            <a:solidFill>
              <a:srgbClr val="542DF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BAA0E3-EDD0-4400-AA05-C5A3032BB838}"/>
              </a:ext>
            </a:extLst>
          </p:cNvPr>
          <p:cNvSpPr txBox="1"/>
          <p:nvPr/>
        </p:nvSpPr>
        <p:spPr>
          <a:xfrm>
            <a:off x="1136957" y="1404498"/>
            <a:ext cx="527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42DF0"/>
                </a:solidFill>
                <a:latin typeface="+mj-lt"/>
              </a:rPr>
              <a:t>Lorem ipsum dolor sit </a:t>
            </a:r>
            <a:r>
              <a:rPr lang="en-US" altLang="ko-KR" dirty="0" err="1">
                <a:solidFill>
                  <a:srgbClr val="542DF0"/>
                </a:solidFill>
                <a:latin typeface="+mj-lt"/>
              </a:rPr>
              <a:t>amet</a:t>
            </a:r>
            <a:endParaRPr lang="en-US" altLang="ko-KR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51BFDB-60F9-4716-A5B9-43E2668D8049}"/>
              </a:ext>
            </a:extLst>
          </p:cNvPr>
          <p:cNvSpPr txBox="1"/>
          <p:nvPr/>
        </p:nvSpPr>
        <p:spPr>
          <a:xfrm>
            <a:off x="1136957" y="1839453"/>
            <a:ext cx="5276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rgbClr val="542DF0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542DF0"/>
                </a:solidFill>
              </a:rPr>
              <a:t>amet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consectetur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adipiscing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elit</a:t>
            </a:r>
            <a:r>
              <a:rPr lang="en-US" altLang="ko-KR" sz="1200" dirty="0">
                <a:solidFill>
                  <a:srgbClr val="542DF0"/>
                </a:solidFill>
              </a:rPr>
              <a:t>, sed do </a:t>
            </a:r>
            <a:r>
              <a:rPr lang="en-US" altLang="ko-KR" sz="1200" dirty="0" err="1">
                <a:solidFill>
                  <a:srgbClr val="542DF0"/>
                </a:solidFill>
              </a:rPr>
              <a:t>eiusmod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tempor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incididunt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labore</a:t>
            </a:r>
            <a:r>
              <a:rPr lang="en-US" altLang="ko-KR" sz="1200" dirty="0">
                <a:solidFill>
                  <a:srgbClr val="542DF0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542DF0"/>
                </a:solidFill>
              </a:rPr>
              <a:t>aliqua</a:t>
            </a:r>
            <a:r>
              <a:rPr lang="en-US" altLang="ko-KR" sz="1200" dirty="0">
                <a:solidFill>
                  <a:srgbClr val="542DF0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542DF0"/>
                </a:solidFill>
              </a:rPr>
              <a:t>Ut </a:t>
            </a:r>
            <a:r>
              <a:rPr lang="en-US" altLang="ko-KR" sz="1200" dirty="0" err="1">
                <a:solidFill>
                  <a:srgbClr val="542DF0"/>
                </a:solidFill>
              </a:rPr>
              <a:t>enim</a:t>
            </a:r>
            <a:r>
              <a:rPr lang="en-US" altLang="ko-KR" sz="1200" dirty="0">
                <a:solidFill>
                  <a:srgbClr val="542DF0"/>
                </a:solidFill>
              </a:rPr>
              <a:t> ad minim </a:t>
            </a:r>
            <a:r>
              <a:rPr lang="en-US" altLang="ko-KR" sz="1200" dirty="0" err="1">
                <a:solidFill>
                  <a:srgbClr val="542DF0"/>
                </a:solidFill>
              </a:rPr>
              <a:t>veniam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quis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nostrud</a:t>
            </a:r>
            <a:r>
              <a:rPr lang="en-US" altLang="ko-KR" sz="1200" dirty="0">
                <a:solidFill>
                  <a:srgbClr val="542DF0"/>
                </a:solidFill>
              </a:rPr>
              <a:t> exercitation </a:t>
            </a:r>
            <a:r>
              <a:rPr lang="en-US" altLang="ko-KR" sz="1200" dirty="0" err="1">
                <a:solidFill>
                  <a:srgbClr val="542DF0"/>
                </a:solidFill>
              </a:rPr>
              <a:t>ullamco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laboris</a:t>
            </a:r>
            <a:r>
              <a:rPr lang="en-US" altLang="ko-KR" sz="1200" dirty="0">
                <a:solidFill>
                  <a:srgbClr val="542DF0"/>
                </a:solidFill>
              </a:rPr>
              <a:t> nisi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aliquip</a:t>
            </a:r>
            <a:r>
              <a:rPr lang="en-US" altLang="ko-KR" sz="1200" dirty="0">
                <a:solidFill>
                  <a:srgbClr val="542DF0"/>
                </a:solidFill>
              </a:rPr>
              <a:t> ex </a:t>
            </a:r>
            <a:r>
              <a:rPr lang="en-US" altLang="ko-KR" sz="1200" dirty="0" err="1">
                <a:solidFill>
                  <a:srgbClr val="542DF0"/>
                </a:solidFill>
              </a:rPr>
              <a:t>ea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commodo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consequat</a:t>
            </a:r>
            <a:r>
              <a:rPr lang="en-US" altLang="ko-KR" sz="1200" dirty="0">
                <a:solidFill>
                  <a:srgbClr val="542DF0"/>
                </a:solidFill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452D63-1446-479A-B978-DC6FF89FA027}"/>
              </a:ext>
            </a:extLst>
          </p:cNvPr>
          <p:cNvSpPr txBox="1"/>
          <p:nvPr/>
        </p:nvSpPr>
        <p:spPr>
          <a:xfrm>
            <a:off x="1136957" y="4187550"/>
            <a:ext cx="527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42DF0"/>
                </a:solidFill>
                <a:latin typeface="+mj-lt"/>
              </a:rPr>
              <a:t>Lorem ipsum dolor sit </a:t>
            </a:r>
            <a:r>
              <a:rPr lang="en-US" altLang="ko-KR" dirty="0" err="1">
                <a:solidFill>
                  <a:srgbClr val="542DF0"/>
                </a:solidFill>
                <a:latin typeface="+mj-lt"/>
              </a:rPr>
              <a:t>amet</a:t>
            </a:r>
            <a:endParaRPr lang="en-US" altLang="ko-KR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8D93F-BEAC-486C-B132-54A4A6E8F7C8}"/>
              </a:ext>
            </a:extLst>
          </p:cNvPr>
          <p:cNvSpPr txBox="1"/>
          <p:nvPr/>
        </p:nvSpPr>
        <p:spPr>
          <a:xfrm>
            <a:off x="1136957" y="4622505"/>
            <a:ext cx="5276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rgbClr val="542DF0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542DF0"/>
                </a:solidFill>
              </a:rPr>
              <a:t>amet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consectetur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adipiscing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elit</a:t>
            </a:r>
            <a:r>
              <a:rPr lang="en-US" altLang="ko-KR" sz="1200" dirty="0">
                <a:solidFill>
                  <a:srgbClr val="542DF0"/>
                </a:solidFill>
              </a:rPr>
              <a:t>, sed do </a:t>
            </a:r>
            <a:r>
              <a:rPr lang="en-US" altLang="ko-KR" sz="1200" dirty="0" err="1">
                <a:solidFill>
                  <a:srgbClr val="542DF0"/>
                </a:solidFill>
              </a:rPr>
              <a:t>eiusmod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tempor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incididunt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labore</a:t>
            </a:r>
            <a:r>
              <a:rPr lang="en-US" altLang="ko-KR" sz="1200" dirty="0">
                <a:solidFill>
                  <a:srgbClr val="542DF0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542DF0"/>
                </a:solidFill>
              </a:rPr>
              <a:t>aliqua</a:t>
            </a:r>
            <a:r>
              <a:rPr lang="en-US" altLang="ko-KR" sz="1200" dirty="0">
                <a:solidFill>
                  <a:srgbClr val="542DF0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542DF0"/>
                </a:solidFill>
              </a:rPr>
              <a:t>Ut </a:t>
            </a:r>
            <a:r>
              <a:rPr lang="en-US" altLang="ko-KR" sz="1200" dirty="0" err="1">
                <a:solidFill>
                  <a:srgbClr val="542DF0"/>
                </a:solidFill>
              </a:rPr>
              <a:t>enim</a:t>
            </a:r>
            <a:r>
              <a:rPr lang="en-US" altLang="ko-KR" sz="1200" dirty="0">
                <a:solidFill>
                  <a:srgbClr val="542DF0"/>
                </a:solidFill>
              </a:rPr>
              <a:t> ad minim </a:t>
            </a:r>
            <a:r>
              <a:rPr lang="en-US" altLang="ko-KR" sz="1200" dirty="0" err="1">
                <a:solidFill>
                  <a:srgbClr val="542DF0"/>
                </a:solidFill>
              </a:rPr>
              <a:t>veniam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quis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nostrud</a:t>
            </a:r>
            <a:r>
              <a:rPr lang="en-US" altLang="ko-KR" sz="1200" dirty="0">
                <a:solidFill>
                  <a:srgbClr val="542DF0"/>
                </a:solidFill>
              </a:rPr>
              <a:t> exercitation </a:t>
            </a:r>
            <a:r>
              <a:rPr lang="en-US" altLang="ko-KR" sz="1200" dirty="0" err="1">
                <a:solidFill>
                  <a:srgbClr val="542DF0"/>
                </a:solidFill>
              </a:rPr>
              <a:t>ullamco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laboris</a:t>
            </a:r>
            <a:r>
              <a:rPr lang="en-US" altLang="ko-KR" sz="1200" dirty="0">
                <a:solidFill>
                  <a:srgbClr val="542DF0"/>
                </a:solidFill>
              </a:rPr>
              <a:t> nisi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aliquip</a:t>
            </a:r>
            <a:r>
              <a:rPr lang="en-US" altLang="ko-KR" sz="1200" dirty="0">
                <a:solidFill>
                  <a:srgbClr val="542DF0"/>
                </a:solidFill>
              </a:rPr>
              <a:t> ex </a:t>
            </a:r>
            <a:r>
              <a:rPr lang="en-US" altLang="ko-KR" sz="1200" dirty="0" err="1">
                <a:solidFill>
                  <a:srgbClr val="542DF0"/>
                </a:solidFill>
              </a:rPr>
              <a:t>ea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commodo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consequat</a:t>
            </a:r>
            <a:r>
              <a:rPr lang="en-US" altLang="ko-KR" sz="1200" dirty="0">
                <a:solidFill>
                  <a:srgbClr val="542DF0"/>
                </a:solidFill>
              </a:rPr>
              <a:t>.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E1C8CC6B-4F6E-4471-8698-B72CD447D2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3506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A8DA02E-D8F9-4D1D-BAB5-CFCF37B193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EA974-D682-41FE-B209-E874F073134B}"/>
              </a:ext>
            </a:extLst>
          </p:cNvPr>
          <p:cNvSpPr txBox="1"/>
          <p:nvPr/>
        </p:nvSpPr>
        <p:spPr>
          <a:xfrm>
            <a:off x="1458001" y="787411"/>
            <a:ext cx="5323799" cy="35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Lorem ipsum dolor sit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amet</a:t>
            </a:r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73878-2121-44C4-A37E-5F987DA1DF82}"/>
              </a:ext>
            </a:extLst>
          </p:cNvPr>
          <p:cNvSpPr txBox="1"/>
          <p:nvPr/>
        </p:nvSpPr>
        <p:spPr>
          <a:xfrm>
            <a:off x="1457999" y="1205625"/>
            <a:ext cx="5323801" cy="48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rgbClr val="542DF0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542DF0"/>
                </a:solidFill>
              </a:rPr>
              <a:t>amet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consectetur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adipiscing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elit</a:t>
            </a:r>
            <a:r>
              <a:rPr lang="en-US" altLang="ko-KR" sz="1200" dirty="0">
                <a:solidFill>
                  <a:srgbClr val="542DF0"/>
                </a:solidFill>
              </a:rPr>
              <a:t>, sed do </a:t>
            </a:r>
            <a:r>
              <a:rPr lang="en-US" altLang="ko-KR" sz="1200" dirty="0" err="1">
                <a:solidFill>
                  <a:srgbClr val="542DF0"/>
                </a:solidFill>
              </a:rPr>
              <a:t>eiusmod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tempor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incididunt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labore</a:t>
            </a:r>
            <a:r>
              <a:rPr lang="en-US" altLang="ko-KR" sz="1200" dirty="0">
                <a:solidFill>
                  <a:srgbClr val="542DF0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542DF0"/>
                </a:solidFill>
              </a:rPr>
              <a:t>aliqua</a:t>
            </a:r>
            <a:r>
              <a:rPr lang="en-US" altLang="ko-KR" sz="1200" dirty="0">
                <a:solidFill>
                  <a:srgbClr val="542DF0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9F836-8025-42E7-881A-DE1B5BE76C2F}"/>
              </a:ext>
            </a:extLst>
          </p:cNvPr>
          <p:cNvSpPr txBox="1"/>
          <p:nvPr/>
        </p:nvSpPr>
        <p:spPr>
          <a:xfrm>
            <a:off x="1458001" y="2377052"/>
            <a:ext cx="5323799" cy="35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Consectetur</a:t>
            </a: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adipiscing</a:t>
            </a: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elit</a:t>
            </a:r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6A2F1-557F-47ED-A9DD-B2E6D5902FAC}"/>
              </a:ext>
            </a:extLst>
          </p:cNvPr>
          <p:cNvSpPr txBox="1"/>
          <p:nvPr/>
        </p:nvSpPr>
        <p:spPr>
          <a:xfrm>
            <a:off x="1457999" y="2795265"/>
            <a:ext cx="5323801" cy="48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rgbClr val="542DF0"/>
                </a:solidFill>
              </a:rPr>
              <a:t>Ut </a:t>
            </a:r>
            <a:r>
              <a:rPr lang="en-US" altLang="ko-KR" sz="1200" dirty="0" err="1">
                <a:solidFill>
                  <a:srgbClr val="542DF0"/>
                </a:solidFill>
              </a:rPr>
              <a:t>enim</a:t>
            </a:r>
            <a:r>
              <a:rPr lang="en-US" altLang="ko-KR" sz="1200" dirty="0">
                <a:solidFill>
                  <a:srgbClr val="542DF0"/>
                </a:solidFill>
              </a:rPr>
              <a:t> ad minim </a:t>
            </a:r>
            <a:r>
              <a:rPr lang="en-US" altLang="ko-KR" sz="1200" dirty="0" err="1">
                <a:solidFill>
                  <a:srgbClr val="542DF0"/>
                </a:solidFill>
              </a:rPr>
              <a:t>veniam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quis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nostrud</a:t>
            </a:r>
            <a:r>
              <a:rPr lang="en-US" altLang="ko-KR" sz="1200" dirty="0">
                <a:solidFill>
                  <a:srgbClr val="542DF0"/>
                </a:solidFill>
              </a:rPr>
              <a:t> exercitation </a:t>
            </a:r>
            <a:r>
              <a:rPr lang="en-US" altLang="ko-KR" sz="1200" dirty="0" err="1">
                <a:solidFill>
                  <a:srgbClr val="542DF0"/>
                </a:solidFill>
              </a:rPr>
              <a:t>ullamco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laboris</a:t>
            </a:r>
            <a:r>
              <a:rPr lang="en-US" altLang="ko-KR" sz="1200" dirty="0">
                <a:solidFill>
                  <a:srgbClr val="542DF0"/>
                </a:solidFill>
              </a:rPr>
              <a:t> nisi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aliquip</a:t>
            </a:r>
            <a:r>
              <a:rPr lang="en-US" altLang="ko-KR" sz="1200" dirty="0">
                <a:solidFill>
                  <a:srgbClr val="542DF0"/>
                </a:solidFill>
              </a:rPr>
              <a:t> ex </a:t>
            </a:r>
            <a:r>
              <a:rPr lang="en-US" altLang="ko-KR" sz="1200" dirty="0" err="1">
                <a:solidFill>
                  <a:srgbClr val="542DF0"/>
                </a:solidFill>
              </a:rPr>
              <a:t>ea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commodo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consequat</a:t>
            </a:r>
            <a:r>
              <a:rPr lang="en-US" altLang="ko-KR" sz="1200" dirty="0">
                <a:solidFill>
                  <a:srgbClr val="542DF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DFC42-3624-43D1-9067-7C8460178BCF}"/>
              </a:ext>
            </a:extLst>
          </p:cNvPr>
          <p:cNvSpPr txBox="1"/>
          <p:nvPr/>
        </p:nvSpPr>
        <p:spPr>
          <a:xfrm>
            <a:off x="1458001" y="3966691"/>
            <a:ext cx="5323799" cy="35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Duis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aute</a:t>
            </a: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irure</a:t>
            </a: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 dolor in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reprehenderit</a:t>
            </a:r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D6E83-03DC-40D5-99BD-A10879195C50}"/>
              </a:ext>
            </a:extLst>
          </p:cNvPr>
          <p:cNvSpPr txBox="1"/>
          <p:nvPr/>
        </p:nvSpPr>
        <p:spPr>
          <a:xfrm>
            <a:off x="1457999" y="4384905"/>
            <a:ext cx="5323801" cy="48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rgbClr val="542DF0"/>
                </a:solidFill>
              </a:rPr>
              <a:t>Duis </a:t>
            </a:r>
            <a:r>
              <a:rPr lang="en-US" altLang="ko-KR" sz="1200" dirty="0" err="1">
                <a:solidFill>
                  <a:srgbClr val="542DF0"/>
                </a:solidFill>
              </a:rPr>
              <a:t>aute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irure</a:t>
            </a:r>
            <a:r>
              <a:rPr lang="en-US" altLang="ko-KR" sz="1200" dirty="0">
                <a:solidFill>
                  <a:srgbClr val="542DF0"/>
                </a:solidFill>
              </a:rPr>
              <a:t> dolor in </a:t>
            </a:r>
            <a:r>
              <a:rPr lang="en-US" altLang="ko-KR" sz="1200" dirty="0" err="1">
                <a:solidFill>
                  <a:srgbClr val="542DF0"/>
                </a:solidFill>
              </a:rPr>
              <a:t>reprehenderit</a:t>
            </a:r>
            <a:r>
              <a:rPr lang="en-US" altLang="ko-KR" sz="1200" dirty="0">
                <a:solidFill>
                  <a:srgbClr val="542DF0"/>
                </a:solidFill>
              </a:rPr>
              <a:t> in </a:t>
            </a:r>
            <a:r>
              <a:rPr lang="en-US" altLang="ko-KR" sz="1200" dirty="0" err="1">
                <a:solidFill>
                  <a:srgbClr val="542DF0"/>
                </a:solidFill>
              </a:rPr>
              <a:t>voluptate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velit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esse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cillum</a:t>
            </a:r>
            <a:r>
              <a:rPr lang="en-US" altLang="ko-KR" sz="1200" dirty="0">
                <a:solidFill>
                  <a:srgbClr val="542DF0"/>
                </a:solidFill>
              </a:rPr>
              <a:t> dolore </a:t>
            </a:r>
            <a:r>
              <a:rPr lang="en-US" altLang="ko-KR" sz="1200" dirty="0" err="1">
                <a:solidFill>
                  <a:srgbClr val="542DF0"/>
                </a:solidFill>
              </a:rPr>
              <a:t>eu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fugiat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nulla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pariatur</a:t>
            </a:r>
            <a:r>
              <a:rPr lang="en-US" altLang="ko-KR" sz="1200" dirty="0">
                <a:solidFill>
                  <a:srgbClr val="542DF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B448A-2D09-4A63-A8E3-C6C62EBD8BFA}"/>
              </a:ext>
            </a:extLst>
          </p:cNvPr>
          <p:cNvSpPr txBox="1"/>
          <p:nvPr/>
        </p:nvSpPr>
        <p:spPr>
          <a:xfrm>
            <a:off x="1458001" y="5364244"/>
            <a:ext cx="5323799" cy="35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In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voluptate</a:t>
            </a: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velit</a:t>
            </a: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esse</a:t>
            </a: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cillum</a:t>
            </a:r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 dolore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A6773-B739-43EA-B3C6-E141B578348E}"/>
              </a:ext>
            </a:extLst>
          </p:cNvPr>
          <p:cNvSpPr txBox="1"/>
          <p:nvPr/>
        </p:nvSpPr>
        <p:spPr>
          <a:xfrm>
            <a:off x="1457999" y="5782458"/>
            <a:ext cx="5323801" cy="288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 err="1">
                <a:solidFill>
                  <a:srgbClr val="542DF0"/>
                </a:solidFill>
              </a:rPr>
              <a:t>Excepteur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sint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occaecat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cupidatat</a:t>
            </a:r>
            <a:r>
              <a:rPr lang="en-US" altLang="ko-KR" sz="1200" dirty="0">
                <a:solidFill>
                  <a:srgbClr val="542DF0"/>
                </a:solidFill>
              </a:rPr>
              <a:t> non </a:t>
            </a:r>
            <a:r>
              <a:rPr lang="en-US" altLang="ko-KR" sz="1200" dirty="0" err="1">
                <a:solidFill>
                  <a:srgbClr val="542DF0"/>
                </a:solidFill>
              </a:rPr>
              <a:t>proident</a:t>
            </a:r>
            <a:r>
              <a:rPr lang="en-US" altLang="ko-KR" sz="1200" dirty="0">
                <a:solidFill>
                  <a:srgbClr val="542DF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088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55775E-92CB-448F-920A-CF7FB8E7A7D7}"/>
              </a:ext>
            </a:extLst>
          </p:cNvPr>
          <p:cNvSpPr txBox="1"/>
          <p:nvPr/>
        </p:nvSpPr>
        <p:spPr>
          <a:xfrm>
            <a:off x="4293263" y="3606800"/>
            <a:ext cx="360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2800" b="1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DCF27-7AA5-434B-BF9C-2995963A2457}"/>
              </a:ext>
            </a:extLst>
          </p:cNvPr>
          <p:cNvSpPr txBox="1"/>
          <p:nvPr/>
        </p:nvSpPr>
        <p:spPr>
          <a:xfrm>
            <a:off x="4345116" y="4210982"/>
            <a:ext cx="3553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EEBFF"/>
                </a:solidFill>
              </a:rPr>
              <a:t>01:00pm ~ 01:30pm</a:t>
            </a:r>
            <a:endParaRPr lang="ko-KR" altLang="en-US" sz="1400" dirty="0">
              <a:solidFill>
                <a:srgbClr val="EEEB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324D2E-42E9-4974-AD9D-F847CB0BCFDC}"/>
              </a:ext>
            </a:extLst>
          </p:cNvPr>
          <p:cNvGrpSpPr/>
          <p:nvPr/>
        </p:nvGrpSpPr>
        <p:grpSpPr>
          <a:xfrm>
            <a:off x="5582308" y="2279564"/>
            <a:ext cx="1027384" cy="1170074"/>
            <a:chOff x="6830083" y="5571172"/>
            <a:chExt cx="342900" cy="390525"/>
          </a:xfrm>
          <a:solidFill>
            <a:srgbClr val="EEEBFF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3E03AFD-6D51-4E35-9BD7-6295A48493C8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1A2A24B-5ECD-4D09-841D-AAD8406AA169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0B9D7D1-F6C8-4851-B790-FE82B3D97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" y="728133"/>
            <a:ext cx="7081800" cy="5401734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6141A4-DD1C-46E7-9C85-3C100C655672}"/>
              </a:ext>
            </a:extLst>
          </p:cNvPr>
          <p:cNvSpPr txBox="1"/>
          <p:nvPr/>
        </p:nvSpPr>
        <p:spPr>
          <a:xfrm>
            <a:off x="8243826" y="1362441"/>
            <a:ext cx="3452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542DF0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542DF0"/>
                </a:solidFill>
              </a:rPr>
              <a:t>Tablet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BB3B8-E40A-4B68-8EBB-B29C40F27FDF}"/>
              </a:ext>
            </a:extLst>
          </p:cNvPr>
          <p:cNvSpPr txBox="1"/>
          <p:nvPr/>
        </p:nvSpPr>
        <p:spPr>
          <a:xfrm>
            <a:off x="8243827" y="2224375"/>
            <a:ext cx="3452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42DF0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542DF0"/>
                </a:solidFill>
              </a:rPr>
              <a:t>amet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consectetur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adipiscing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elit</a:t>
            </a:r>
            <a:r>
              <a:rPr lang="en-US" altLang="ko-KR" sz="1200" dirty="0">
                <a:solidFill>
                  <a:srgbClr val="542DF0"/>
                </a:solidFill>
              </a:rPr>
              <a:t>, sed do </a:t>
            </a:r>
            <a:r>
              <a:rPr lang="en-US" altLang="ko-KR" sz="1200" dirty="0" err="1">
                <a:solidFill>
                  <a:srgbClr val="542DF0"/>
                </a:solidFill>
              </a:rPr>
              <a:t>eiusmod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tempor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incididunt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labore</a:t>
            </a:r>
            <a:r>
              <a:rPr lang="en-US" altLang="ko-KR" sz="1200" dirty="0">
                <a:solidFill>
                  <a:srgbClr val="542DF0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542DF0"/>
                </a:solidFill>
              </a:rPr>
              <a:t>aliqua</a:t>
            </a:r>
            <a:r>
              <a:rPr lang="en-US" altLang="ko-KR" sz="1200" dirty="0">
                <a:solidFill>
                  <a:srgbClr val="542DF0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542DF0"/>
                </a:solidFill>
              </a:rPr>
              <a:t>Ut </a:t>
            </a:r>
            <a:r>
              <a:rPr lang="en-US" altLang="ko-KR" sz="1200" dirty="0" err="1">
                <a:solidFill>
                  <a:srgbClr val="542DF0"/>
                </a:solidFill>
              </a:rPr>
              <a:t>enim</a:t>
            </a:r>
            <a:r>
              <a:rPr lang="en-US" altLang="ko-KR" sz="1200" dirty="0">
                <a:solidFill>
                  <a:srgbClr val="542DF0"/>
                </a:solidFill>
              </a:rPr>
              <a:t> ad minim </a:t>
            </a:r>
            <a:r>
              <a:rPr lang="en-US" altLang="ko-KR" sz="1200" dirty="0" err="1">
                <a:solidFill>
                  <a:srgbClr val="542DF0"/>
                </a:solidFill>
              </a:rPr>
              <a:t>veniam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quis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nostrud</a:t>
            </a:r>
            <a:r>
              <a:rPr lang="en-US" altLang="ko-KR" sz="1200" dirty="0">
                <a:solidFill>
                  <a:srgbClr val="542DF0"/>
                </a:solidFill>
              </a:rPr>
              <a:t> exercitation </a:t>
            </a:r>
            <a:r>
              <a:rPr lang="en-US" altLang="ko-KR" sz="1200" dirty="0" err="1">
                <a:solidFill>
                  <a:srgbClr val="542DF0"/>
                </a:solidFill>
              </a:rPr>
              <a:t>ullamco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laboris</a:t>
            </a:r>
            <a:r>
              <a:rPr lang="en-US" altLang="ko-KR" sz="1200" dirty="0">
                <a:solidFill>
                  <a:srgbClr val="542DF0"/>
                </a:solidFill>
              </a:rPr>
              <a:t> nisi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aliquip</a:t>
            </a:r>
            <a:r>
              <a:rPr lang="en-US" altLang="ko-KR" sz="1200" dirty="0">
                <a:solidFill>
                  <a:srgbClr val="542DF0"/>
                </a:solidFill>
              </a:rPr>
              <a:t> ex </a:t>
            </a:r>
            <a:r>
              <a:rPr lang="en-US" altLang="ko-KR" sz="1200" dirty="0" err="1">
                <a:solidFill>
                  <a:srgbClr val="542DF0"/>
                </a:solidFill>
              </a:rPr>
              <a:t>ea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commodo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consequat</a:t>
            </a:r>
            <a:r>
              <a:rPr lang="en-US" altLang="ko-KR" sz="1200" dirty="0">
                <a:solidFill>
                  <a:srgbClr val="542DF0"/>
                </a:solidFill>
              </a:rPr>
              <a:t>. Duis </a:t>
            </a:r>
            <a:r>
              <a:rPr lang="en-US" altLang="ko-KR" sz="1200" dirty="0" err="1">
                <a:solidFill>
                  <a:srgbClr val="542DF0"/>
                </a:solidFill>
              </a:rPr>
              <a:t>aute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irure</a:t>
            </a:r>
            <a:r>
              <a:rPr lang="en-US" altLang="ko-KR" sz="1200" dirty="0">
                <a:solidFill>
                  <a:srgbClr val="542DF0"/>
                </a:solidFill>
              </a:rPr>
              <a:t> dolor in </a:t>
            </a:r>
            <a:r>
              <a:rPr lang="en-US" altLang="ko-KR" sz="1200" dirty="0" err="1">
                <a:solidFill>
                  <a:srgbClr val="542DF0"/>
                </a:solidFill>
              </a:rPr>
              <a:t>reprehenderit</a:t>
            </a:r>
            <a:r>
              <a:rPr lang="en-US" altLang="ko-KR" sz="1200" dirty="0">
                <a:solidFill>
                  <a:srgbClr val="542DF0"/>
                </a:solidFill>
              </a:rPr>
              <a:t> in </a:t>
            </a:r>
            <a:r>
              <a:rPr lang="en-US" altLang="ko-KR" sz="1200" dirty="0" err="1">
                <a:solidFill>
                  <a:srgbClr val="542DF0"/>
                </a:solidFill>
              </a:rPr>
              <a:t>voluptate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velit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esse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cillum</a:t>
            </a:r>
            <a:r>
              <a:rPr lang="en-US" altLang="ko-KR" sz="1200" dirty="0">
                <a:solidFill>
                  <a:srgbClr val="542DF0"/>
                </a:solidFill>
              </a:rPr>
              <a:t> dolore </a:t>
            </a:r>
            <a:r>
              <a:rPr lang="en-US" altLang="ko-KR" sz="1200" dirty="0" err="1">
                <a:solidFill>
                  <a:srgbClr val="542DF0"/>
                </a:solidFill>
              </a:rPr>
              <a:t>eu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fugiat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nulla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pariatur</a:t>
            </a:r>
            <a:r>
              <a:rPr lang="en-US" altLang="ko-KR" sz="1200" dirty="0">
                <a:solidFill>
                  <a:srgbClr val="542DF0"/>
                </a:solidFill>
              </a:rPr>
              <a:t>. 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B77E430-90A9-43EF-812B-5633B1633E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7921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719358A-1DF0-4268-A439-364805EED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9" y="751475"/>
            <a:ext cx="8611400" cy="535505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F740-CD62-437E-8EDF-0165EA715031}"/>
              </a:ext>
            </a:extLst>
          </p:cNvPr>
          <p:cNvSpPr txBox="1"/>
          <p:nvPr/>
        </p:nvSpPr>
        <p:spPr>
          <a:xfrm>
            <a:off x="368299" y="1340403"/>
            <a:ext cx="3411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542DF0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542DF0"/>
                </a:solidFill>
              </a:rPr>
              <a:t>Desktop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8870B-92F8-470E-B795-3F7F87031B6D}"/>
              </a:ext>
            </a:extLst>
          </p:cNvPr>
          <p:cNvSpPr txBox="1"/>
          <p:nvPr/>
        </p:nvSpPr>
        <p:spPr>
          <a:xfrm>
            <a:off x="368300" y="2387300"/>
            <a:ext cx="34112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42DF0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542DF0"/>
                </a:solidFill>
              </a:rPr>
              <a:t>amet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consectetur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adipiscing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elit</a:t>
            </a:r>
            <a:r>
              <a:rPr lang="en-US" altLang="ko-KR" sz="1200" dirty="0">
                <a:solidFill>
                  <a:srgbClr val="542DF0"/>
                </a:solidFill>
              </a:rPr>
              <a:t>, sed do </a:t>
            </a:r>
            <a:r>
              <a:rPr lang="en-US" altLang="ko-KR" sz="1200" dirty="0" err="1">
                <a:solidFill>
                  <a:srgbClr val="542DF0"/>
                </a:solidFill>
              </a:rPr>
              <a:t>eiusmod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tempor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incididunt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labore</a:t>
            </a:r>
            <a:r>
              <a:rPr lang="en-US" altLang="ko-KR" sz="1200" dirty="0">
                <a:solidFill>
                  <a:srgbClr val="542DF0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542DF0"/>
                </a:solidFill>
              </a:rPr>
              <a:t>aliqua</a:t>
            </a:r>
            <a:r>
              <a:rPr lang="en-US" altLang="ko-KR" sz="1200" dirty="0">
                <a:solidFill>
                  <a:srgbClr val="542DF0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542DF0"/>
                </a:solidFill>
              </a:rPr>
              <a:t>Ut </a:t>
            </a:r>
            <a:r>
              <a:rPr lang="en-US" altLang="ko-KR" sz="1200" dirty="0" err="1">
                <a:solidFill>
                  <a:srgbClr val="542DF0"/>
                </a:solidFill>
              </a:rPr>
              <a:t>enim</a:t>
            </a:r>
            <a:r>
              <a:rPr lang="en-US" altLang="ko-KR" sz="1200" dirty="0">
                <a:solidFill>
                  <a:srgbClr val="542DF0"/>
                </a:solidFill>
              </a:rPr>
              <a:t> ad minim </a:t>
            </a:r>
            <a:r>
              <a:rPr lang="en-US" altLang="ko-KR" sz="1200" dirty="0" err="1">
                <a:solidFill>
                  <a:srgbClr val="542DF0"/>
                </a:solidFill>
              </a:rPr>
              <a:t>veniam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quis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nostrud</a:t>
            </a:r>
            <a:r>
              <a:rPr lang="en-US" altLang="ko-KR" sz="1200" dirty="0">
                <a:solidFill>
                  <a:srgbClr val="542DF0"/>
                </a:solidFill>
              </a:rPr>
              <a:t> exercitation </a:t>
            </a:r>
            <a:r>
              <a:rPr lang="en-US" altLang="ko-KR" sz="1200" dirty="0" err="1">
                <a:solidFill>
                  <a:srgbClr val="542DF0"/>
                </a:solidFill>
              </a:rPr>
              <a:t>ullamco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laboris</a:t>
            </a:r>
            <a:r>
              <a:rPr lang="en-US" altLang="ko-KR" sz="1200" dirty="0">
                <a:solidFill>
                  <a:srgbClr val="542DF0"/>
                </a:solidFill>
              </a:rPr>
              <a:t> nisi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aliquip</a:t>
            </a:r>
            <a:r>
              <a:rPr lang="en-US" altLang="ko-KR" sz="1200" dirty="0">
                <a:solidFill>
                  <a:srgbClr val="542DF0"/>
                </a:solidFill>
              </a:rPr>
              <a:t> ex </a:t>
            </a:r>
            <a:r>
              <a:rPr lang="en-US" altLang="ko-KR" sz="1200" dirty="0" err="1">
                <a:solidFill>
                  <a:srgbClr val="542DF0"/>
                </a:solidFill>
              </a:rPr>
              <a:t>ea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commodo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consequat</a:t>
            </a:r>
            <a:r>
              <a:rPr lang="en-US" altLang="ko-KR" sz="1200" dirty="0">
                <a:solidFill>
                  <a:srgbClr val="542DF0"/>
                </a:solidFill>
              </a:rPr>
              <a:t>. Duis </a:t>
            </a:r>
            <a:r>
              <a:rPr lang="en-US" altLang="ko-KR" sz="1200" dirty="0" err="1">
                <a:solidFill>
                  <a:srgbClr val="542DF0"/>
                </a:solidFill>
              </a:rPr>
              <a:t>aute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irure</a:t>
            </a:r>
            <a:r>
              <a:rPr lang="en-US" altLang="ko-KR" sz="1200" dirty="0">
                <a:solidFill>
                  <a:srgbClr val="542DF0"/>
                </a:solidFill>
              </a:rPr>
              <a:t> dolor in </a:t>
            </a:r>
            <a:r>
              <a:rPr lang="en-US" altLang="ko-KR" sz="1200" dirty="0" err="1">
                <a:solidFill>
                  <a:srgbClr val="542DF0"/>
                </a:solidFill>
              </a:rPr>
              <a:t>reprehenderit</a:t>
            </a:r>
            <a:r>
              <a:rPr lang="en-US" altLang="ko-KR" sz="1200" dirty="0">
                <a:solidFill>
                  <a:srgbClr val="542DF0"/>
                </a:solidFill>
              </a:rPr>
              <a:t> in </a:t>
            </a:r>
            <a:r>
              <a:rPr lang="en-US" altLang="ko-KR" sz="1200" dirty="0" err="1">
                <a:solidFill>
                  <a:srgbClr val="542DF0"/>
                </a:solidFill>
              </a:rPr>
              <a:t>voluptate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velit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esse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cillum</a:t>
            </a:r>
            <a:r>
              <a:rPr lang="en-US" altLang="ko-KR" sz="1200" dirty="0">
                <a:solidFill>
                  <a:srgbClr val="542DF0"/>
                </a:solidFill>
              </a:rPr>
              <a:t> dolore </a:t>
            </a:r>
            <a:r>
              <a:rPr lang="en-US" altLang="ko-KR" sz="1200" dirty="0" err="1">
                <a:solidFill>
                  <a:srgbClr val="542DF0"/>
                </a:solidFill>
              </a:rPr>
              <a:t>eu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fugiat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nulla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pariatur</a:t>
            </a:r>
            <a:r>
              <a:rPr lang="en-US" altLang="ko-KR" sz="1200" dirty="0">
                <a:solidFill>
                  <a:srgbClr val="542DF0"/>
                </a:solidFill>
              </a:rPr>
              <a:t>. 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4E67F95F-10B3-4C33-A468-242D763FD0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06337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그림 개체 틀 106">
            <a:extLst>
              <a:ext uri="{FF2B5EF4-FFF2-40B4-BE49-F238E27FC236}">
                <a16:creationId xmlns:a16="http://schemas.microsoft.com/office/drawing/2014/main" id="{D510BD8A-4701-4830-9BE9-F704EC8307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60860" y="-59140"/>
            <a:ext cx="4631140" cy="6917140"/>
          </a:xfrm>
        </p:spPr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87BC911-5AE1-4D66-B37D-53D26270D860}"/>
              </a:ext>
            </a:extLst>
          </p:cNvPr>
          <p:cNvSpPr/>
          <p:nvPr/>
        </p:nvSpPr>
        <p:spPr>
          <a:xfrm>
            <a:off x="4584701" y="454707"/>
            <a:ext cx="4584700" cy="179616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1224000" tIns="43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Lorem ipsum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dolor sit amet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consectetur adipisicing elit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sed do eiusmod tempor</a:t>
            </a:r>
            <a:endParaRPr lang="ko-KR" altLang="en-US" sz="1400" dirty="0">
              <a:solidFill>
                <a:srgbClr val="542DF0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B1B777F-507B-40FC-8165-F744BAF6340E}"/>
              </a:ext>
            </a:extLst>
          </p:cNvPr>
          <p:cNvSpPr/>
          <p:nvPr/>
        </p:nvSpPr>
        <p:spPr>
          <a:xfrm>
            <a:off x="4584701" y="2530919"/>
            <a:ext cx="4584700" cy="179616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1224000" tIns="43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Lorem ipsum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dolor sit amet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consectetur adipisicing elit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sed do eiusmod tempor</a:t>
            </a:r>
            <a:endParaRPr lang="ko-KR" altLang="en-US" sz="1400" dirty="0">
              <a:solidFill>
                <a:srgbClr val="542DF0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6FAB446-F179-4FE2-9730-139E5FAA7185}"/>
              </a:ext>
            </a:extLst>
          </p:cNvPr>
          <p:cNvSpPr/>
          <p:nvPr/>
        </p:nvSpPr>
        <p:spPr>
          <a:xfrm>
            <a:off x="4584701" y="4607132"/>
            <a:ext cx="4584700" cy="179616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1224000" tIns="43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Lorem ipsum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dolor sit amet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consectetur adipisicing elit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542DF0"/>
                </a:solidFill>
              </a:rPr>
              <a:t>sed do eiusmod tempor</a:t>
            </a:r>
            <a:endParaRPr lang="ko-KR" altLang="en-US" sz="1400" dirty="0">
              <a:solidFill>
                <a:srgbClr val="542DF0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DD51F4F-B873-4A8B-9496-B9B7B8B1369F}"/>
              </a:ext>
            </a:extLst>
          </p:cNvPr>
          <p:cNvGrpSpPr/>
          <p:nvPr/>
        </p:nvGrpSpPr>
        <p:grpSpPr>
          <a:xfrm>
            <a:off x="5042867" y="1157096"/>
            <a:ext cx="386334" cy="391382"/>
            <a:chOff x="2767384" y="4895564"/>
            <a:chExt cx="386334" cy="391382"/>
          </a:xfrm>
          <a:solidFill>
            <a:srgbClr val="542DF0"/>
          </a:solidFill>
        </p:grpSpPr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81D8F867-B260-4560-9E2C-AE752BFBC365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6C54040-085D-4B70-9DA0-A084783E43EC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11F2FC70-C7B5-46C1-B3B2-BE712DCEE96C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DEA5-2EFA-4556-BDA9-6DF316F1820A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8EE92865-DC3E-4848-BE74-069A4B3B8C9B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FB8B961-3A66-4F0F-9A56-72225C16E982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AFE0A68B-A5E7-4E35-86EE-C17A6AAC776F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FEE2DF1F-BB68-46EF-88CF-1CF390B0C01A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C30554C-E1AC-435B-B35B-77AC4AAA56D8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439BA02-9411-4748-B57A-91BAA307A19C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5CB7B8E3-BF6D-494B-975C-361A090CA9AB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93E4536-3132-404A-BC99-18435A4588E8}"/>
              </a:ext>
            </a:extLst>
          </p:cNvPr>
          <p:cNvGrpSpPr/>
          <p:nvPr/>
        </p:nvGrpSpPr>
        <p:grpSpPr>
          <a:xfrm>
            <a:off x="5041772" y="3234879"/>
            <a:ext cx="388524" cy="388239"/>
            <a:chOff x="4111648" y="901350"/>
            <a:chExt cx="388524" cy="388239"/>
          </a:xfrm>
          <a:solidFill>
            <a:srgbClr val="542DF0"/>
          </a:solidFill>
        </p:grpSpPr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0108690D-4DBC-4F32-8A46-79BB7525E274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D2E64E70-72CC-40FF-97F1-F7B96E9ADD5C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CC375C45-7055-4FE2-A171-3048E4BC73ED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86C0CE22-D1DE-46C8-A829-259AC768EB7A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147BB38D-FB5E-4654-9FC6-A7888AD179A0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85B273C6-8855-4B51-9578-3A925344BFA7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0E7E74C-ED3E-4095-8478-9A0EB5FB6A32}"/>
              </a:ext>
            </a:extLst>
          </p:cNvPr>
          <p:cNvGrpSpPr/>
          <p:nvPr/>
        </p:nvGrpSpPr>
        <p:grpSpPr>
          <a:xfrm>
            <a:off x="5038968" y="5311986"/>
            <a:ext cx="394132" cy="389001"/>
            <a:chOff x="4107647" y="4896992"/>
            <a:chExt cx="394132" cy="389001"/>
          </a:xfrm>
          <a:solidFill>
            <a:srgbClr val="542DF0"/>
          </a:solidFill>
        </p:grpSpPr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E6552B01-740A-4FEF-911C-33F159EE3AAE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F1A7BD7A-2073-41CE-893C-43E74C7B1622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C893F32-8288-49C4-82E1-1436A36ED8FA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3E8A09D-FC1D-4E38-A523-D8EE1253526D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C740362-A360-4927-9FBD-8596891FDA6D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517D59D-8D6A-4152-B5B7-D2656CF5BCB3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D6A8D5F-24D8-4BA4-849B-CB9CDD8231E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4D8DDFD3-1E76-43B1-85E4-86C168DB1D98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AE5517FA-8C8F-451A-9838-B995A5C13DB2}"/>
              </a:ext>
            </a:extLst>
          </p:cNvPr>
          <p:cNvSpPr txBox="1"/>
          <p:nvPr/>
        </p:nvSpPr>
        <p:spPr>
          <a:xfrm>
            <a:off x="641547" y="562335"/>
            <a:ext cx="3384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ru-RU" altLang="ko-KR" dirty="0">
                <a:solidFill>
                  <a:srgbClr val="542DF0"/>
                </a:solidFill>
              </a:rPr>
              <a:t>Достигнутые задачи</a:t>
            </a:r>
            <a:endParaRPr lang="ko-KR" altLang="en-US" dirty="0">
              <a:solidFill>
                <a:srgbClr val="542DF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4CECE0F-986A-46E8-A3F4-8AC49142AD0D}"/>
              </a:ext>
            </a:extLst>
          </p:cNvPr>
          <p:cNvSpPr txBox="1"/>
          <p:nvPr/>
        </p:nvSpPr>
        <p:spPr>
          <a:xfrm>
            <a:off x="641547" y="1546581"/>
            <a:ext cx="3375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200" dirty="0">
                <a:solidFill>
                  <a:srgbClr val="542DF0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542DF0"/>
                </a:solidFill>
              </a:rPr>
              <a:t>amet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consectetur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adipiscing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elit</a:t>
            </a:r>
            <a:r>
              <a:rPr lang="en-US" altLang="ko-KR" sz="1200" dirty="0">
                <a:solidFill>
                  <a:srgbClr val="542DF0"/>
                </a:solidFill>
              </a:rPr>
              <a:t>, sed do </a:t>
            </a:r>
            <a:r>
              <a:rPr lang="en-US" altLang="ko-KR" sz="1200" dirty="0" err="1">
                <a:solidFill>
                  <a:srgbClr val="542DF0"/>
                </a:solidFill>
              </a:rPr>
              <a:t>eiusmod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tempor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incididunt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labore</a:t>
            </a:r>
            <a:r>
              <a:rPr lang="en-US" altLang="ko-KR" sz="1200" dirty="0">
                <a:solidFill>
                  <a:srgbClr val="542DF0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542DF0"/>
                </a:solidFill>
              </a:rPr>
              <a:t>aliqua</a:t>
            </a:r>
            <a:r>
              <a:rPr lang="en-US" altLang="ko-KR" sz="1200" dirty="0">
                <a:solidFill>
                  <a:srgbClr val="542DF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302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6C59BC-E541-47D5-B28E-0638A99140BF}"/>
              </a:ext>
            </a:extLst>
          </p:cNvPr>
          <p:cNvSpPr txBox="1"/>
          <p:nvPr/>
        </p:nvSpPr>
        <p:spPr>
          <a:xfrm>
            <a:off x="2684060" y="2810262"/>
            <a:ext cx="6864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5000" dirty="0">
                <a:solidFill>
                  <a:srgbClr val="542DF0"/>
                </a:solidFill>
              </a:rPr>
              <a:t>Спасибо за внимание</a:t>
            </a:r>
            <a:r>
              <a:rPr lang="en-US" altLang="ko-KR" sz="5000" dirty="0">
                <a:solidFill>
                  <a:srgbClr val="542DF0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29710" y="1016579"/>
            <a:ext cx="297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Содержание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5714507" y="1607506"/>
            <a:ext cx="2783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Актуальность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5714507" y="2690882"/>
            <a:ext cx="278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Объект и предмет исследования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F314E2-B6AC-4D3E-8020-1E62358E73DF}"/>
              </a:ext>
            </a:extLst>
          </p:cNvPr>
          <p:cNvSpPr/>
          <p:nvPr/>
        </p:nvSpPr>
        <p:spPr>
          <a:xfrm>
            <a:off x="5714507" y="3774258"/>
            <a:ext cx="2783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Предмет исследования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9A1228-5829-4937-A71A-D19068719AAE}"/>
              </a:ext>
            </a:extLst>
          </p:cNvPr>
          <p:cNvSpPr/>
          <p:nvPr/>
        </p:nvSpPr>
        <p:spPr>
          <a:xfrm>
            <a:off x="5714507" y="4857635"/>
            <a:ext cx="2783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>
                <a:solidFill>
                  <a:srgbClr val="542DF0"/>
                </a:solidFill>
                <a:latin typeface="+mj-lt"/>
              </a:rPr>
              <a:t>Цели и задачи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CEF9E2-C63C-418A-B68E-8CAFC1F8F180}"/>
              </a:ext>
            </a:extLst>
          </p:cNvPr>
          <p:cNvSpPr/>
          <p:nvPr/>
        </p:nvSpPr>
        <p:spPr>
          <a:xfrm>
            <a:off x="4904796" y="1588654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01.</a:t>
            </a:r>
            <a:endParaRPr lang="ko-KR" altLang="en-US" sz="28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76B5B2-2606-4396-9A6C-88C4389ADE54}"/>
              </a:ext>
            </a:extLst>
          </p:cNvPr>
          <p:cNvSpPr/>
          <p:nvPr/>
        </p:nvSpPr>
        <p:spPr>
          <a:xfrm>
            <a:off x="4904796" y="2672030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02.</a:t>
            </a:r>
            <a:endParaRPr lang="ko-KR" altLang="en-US" sz="28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3CA77E-D608-47EA-8B63-0D4A7EC517A0}"/>
              </a:ext>
            </a:extLst>
          </p:cNvPr>
          <p:cNvSpPr/>
          <p:nvPr/>
        </p:nvSpPr>
        <p:spPr>
          <a:xfrm>
            <a:off x="4904796" y="3755406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03.</a:t>
            </a:r>
            <a:endParaRPr lang="ko-KR" altLang="en-US" sz="28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11FDD6-C35A-47CF-BCED-CB12CDF65CB6}"/>
              </a:ext>
            </a:extLst>
          </p:cNvPr>
          <p:cNvSpPr/>
          <p:nvPr/>
        </p:nvSpPr>
        <p:spPr>
          <a:xfrm>
            <a:off x="4904796" y="4838783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04.</a:t>
            </a:r>
            <a:endParaRPr lang="ko-KR" altLang="en-US" sz="2800" dirty="0">
              <a:solidFill>
                <a:srgbClr val="542D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50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AEF4812-4E8D-4105-8B3A-0D086ABA1B99}"/>
              </a:ext>
            </a:extLst>
          </p:cNvPr>
          <p:cNvSpPr txBox="1"/>
          <p:nvPr/>
        </p:nvSpPr>
        <p:spPr>
          <a:xfrm>
            <a:off x="3364684" y="888681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b="1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Актуальность</a:t>
            </a:r>
            <a:endParaRPr lang="ko-KR" altLang="en-US" sz="3600" b="1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4D2B-831A-478F-BB49-E23CCA4ED9E2}"/>
              </a:ext>
            </a:extLst>
          </p:cNvPr>
          <p:cNvSpPr txBox="1"/>
          <p:nvPr/>
        </p:nvSpPr>
        <p:spPr>
          <a:xfrm>
            <a:off x="1911301" y="1703101"/>
            <a:ext cx="8950129" cy="4154984"/>
          </a:xfrm>
          <a:prstGeom prst="rect">
            <a:avLst/>
          </a:prstGeom>
          <a:solidFill>
            <a:srgbClr val="E6E1FF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Актуальность работы заключается в необходимости создания централизованной платформы для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взаимодействия участников клуба, которая позволит обеспечить более эффективный обмен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информацией, ресурсами и идеями. На текущий момент, отсутствие такой платформы затрудняет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процесс сотрудничества и развития стартап-проектов в сфере образовательных технологий.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Платформа способствует формированию единого академического содружества, где участники могут обмениваться опытом, поддерживать друг друга и создавать благоприятную атмосферу для развития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образовательных технологий.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Более того, в свете федерального проекта «Платформа университетского технологического предпринимательства», актуальность создания веб-приложения для EdTech Startup Club приобретает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дополнительный вес. Этот проект направлен на поддержку предпринимательского потенциала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молодёжи и ставит своей целью формирование нового поколения технологических </a:t>
            </a:r>
          </a:p>
          <a:p>
            <a:pPr indent="450215">
              <a:lnSpc>
                <a:spcPct val="150000"/>
              </a:lnSpc>
            </a:pPr>
            <a:r>
              <a:rPr lang="ru-RU" sz="1400" dirty="0">
                <a:solidFill>
                  <a:srgbClr val="542DF0"/>
                </a:solidFill>
              </a:rPr>
              <a:t>предпринимателей. </a:t>
            </a:r>
          </a:p>
          <a:p>
            <a:pPr algn="ctr"/>
            <a:endParaRPr lang="en-US" altLang="ko-KR" sz="1200" dirty="0">
              <a:solidFill>
                <a:srgbClr val="542D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1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82ED9829-8F94-419A-8A96-C94877FBB2CF}"/>
              </a:ext>
            </a:extLst>
          </p:cNvPr>
          <p:cNvSpPr txBox="1"/>
          <p:nvPr/>
        </p:nvSpPr>
        <p:spPr>
          <a:xfrm>
            <a:off x="1566256" y="1388983"/>
            <a:ext cx="3066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Объект и предмет исследования</a:t>
            </a:r>
            <a:endParaRPr lang="en-US" altLang="ko-KR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F048C2-416D-4056-AA74-E4C24999AC5F}"/>
              </a:ext>
            </a:extLst>
          </p:cNvPr>
          <p:cNvSpPr txBox="1"/>
          <p:nvPr/>
        </p:nvSpPr>
        <p:spPr>
          <a:xfrm>
            <a:off x="6457036" y="1778541"/>
            <a:ext cx="4913697" cy="111825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rgbClr val="542DF0"/>
                </a:solidFill>
              </a:rPr>
              <a:t>Процесс взаимодействия между участниками EdTech Startup Club. </a:t>
            </a:r>
          </a:p>
          <a:p>
            <a:endParaRPr lang="ko-KR" altLang="en-US" sz="1200" dirty="0">
              <a:solidFill>
                <a:srgbClr val="542DF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F4E138-DFE1-4579-9C57-588501412930}"/>
              </a:ext>
            </a:extLst>
          </p:cNvPr>
          <p:cNvSpPr/>
          <p:nvPr/>
        </p:nvSpPr>
        <p:spPr>
          <a:xfrm>
            <a:off x="6749833" y="1380376"/>
            <a:ext cx="462089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b="1" dirty="0">
                <a:solidFill>
                  <a:srgbClr val="542DF0"/>
                </a:solidFill>
                <a:latin typeface="+mj-lt"/>
              </a:rPr>
              <a:t>Объект исследования</a:t>
            </a:r>
            <a:endParaRPr lang="en-US" altLang="ko-KR" b="1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5DEE056-AF9A-4E9A-9649-424546EDF1CE}"/>
              </a:ext>
            </a:extLst>
          </p:cNvPr>
          <p:cNvGrpSpPr/>
          <p:nvPr/>
        </p:nvGrpSpPr>
        <p:grpSpPr>
          <a:xfrm>
            <a:off x="6228912" y="1482567"/>
            <a:ext cx="390525" cy="390525"/>
            <a:chOff x="2801293" y="892968"/>
            <a:chExt cx="390525" cy="390525"/>
          </a:xfrm>
          <a:solidFill>
            <a:schemeClr val="tx1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F87DCDA-3D44-4B79-9AE5-2A28D94EE423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73476FD-8319-439F-861E-3FB9684611C6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E8E9966-AEA6-4E67-9093-EDDFC11FF392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4D7A5231-602B-4F34-A18C-8A0A55CBB9B2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50893D1-26E1-49A3-9CBC-26D5642FF335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27482065-2B7C-4493-8C92-B5B25CF61B9F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0821E75-2A96-4D88-B95E-8499164BD624}"/>
              </a:ext>
            </a:extLst>
          </p:cNvPr>
          <p:cNvSpPr txBox="1"/>
          <p:nvPr/>
        </p:nvSpPr>
        <p:spPr>
          <a:xfrm>
            <a:off x="6587319" y="3392515"/>
            <a:ext cx="4226257" cy="79367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rgbClr val="542DF0"/>
                </a:solidFill>
              </a:rPr>
              <a:t>Веб-приложение как инструмент для улучшения этого взаимодействия.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38CA2C-8916-411F-A39F-B2567D2E3B92}"/>
              </a:ext>
            </a:extLst>
          </p:cNvPr>
          <p:cNvSpPr/>
          <p:nvPr/>
        </p:nvSpPr>
        <p:spPr>
          <a:xfrm>
            <a:off x="6749833" y="3028532"/>
            <a:ext cx="462089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b="1" dirty="0">
                <a:solidFill>
                  <a:srgbClr val="542DF0"/>
                </a:solidFill>
                <a:latin typeface="+mj-lt"/>
              </a:rPr>
              <a:t>Предмет исследования</a:t>
            </a:r>
            <a:endParaRPr lang="en-US" altLang="ko-KR" b="1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59">
            <a:extLst>
              <a:ext uri="{FF2B5EF4-FFF2-40B4-BE49-F238E27FC236}">
                <a16:creationId xmlns:a16="http://schemas.microsoft.com/office/drawing/2014/main" id="{653F226E-9C8C-44EB-9C0C-497EFFA85750}"/>
              </a:ext>
            </a:extLst>
          </p:cNvPr>
          <p:cNvGrpSpPr/>
          <p:nvPr/>
        </p:nvGrpSpPr>
        <p:grpSpPr>
          <a:xfrm>
            <a:off x="6231512" y="3038475"/>
            <a:ext cx="390525" cy="390525"/>
            <a:chOff x="2801293" y="892968"/>
            <a:chExt cx="390525" cy="390525"/>
          </a:xfrm>
          <a:solidFill>
            <a:schemeClr val="tx1"/>
          </a:solidFill>
        </p:grpSpPr>
        <p:sp>
          <p:nvSpPr>
            <p:cNvPr id="3" name="자유형: 도형 60">
              <a:extLst>
                <a:ext uri="{FF2B5EF4-FFF2-40B4-BE49-F238E27FC236}">
                  <a16:creationId xmlns:a16="http://schemas.microsoft.com/office/drawing/2014/main" id="{B88DF9B0-F97D-5947-001F-9AA01EB71BFF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자유형: 도형 61">
              <a:extLst>
                <a:ext uri="{FF2B5EF4-FFF2-40B4-BE49-F238E27FC236}">
                  <a16:creationId xmlns:a16="http://schemas.microsoft.com/office/drawing/2014/main" id="{47E0854B-473B-3520-BEB0-5265F6FC26C2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자유형: 도형 62">
              <a:extLst>
                <a:ext uri="{FF2B5EF4-FFF2-40B4-BE49-F238E27FC236}">
                  <a16:creationId xmlns:a16="http://schemas.microsoft.com/office/drawing/2014/main" id="{F23EBF0E-4E8A-667D-FC61-FDACF46D05E7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자유형: 도형 63">
              <a:extLst>
                <a:ext uri="{FF2B5EF4-FFF2-40B4-BE49-F238E27FC236}">
                  <a16:creationId xmlns:a16="http://schemas.microsoft.com/office/drawing/2014/main" id="{416E0375-9760-5C31-5D44-5B9ED6F13588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자유형: 도형 64">
              <a:extLst>
                <a:ext uri="{FF2B5EF4-FFF2-40B4-BE49-F238E27FC236}">
                  <a16:creationId xmlns:a16="http://schemas.microsoft.com/office/drawing/2014/main" id="{816415A2-5B51-7F99-93B9-846EAB3E3C9D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자유형: 도형 65">
              <a:extLst>
                <a:ext uri="{FF2B5EF4-FFF2-40B4-BE49-F238E27FC236}">
                  <a16:creationId xmlns:a16="http://schemas.microsoft.com/office/drawing/2014/main" id="{3ABE1C3D-FB6E-685E-CB2D-A071AF6C3D3A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2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5714506" y="1607506"/>
            <a:ext cx="4075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Провести анализ основных </a:t>
            </a:r>
          </a:p>
          <a:p>
            <a:r>
              <a:rPr lang="ru-RU" dirty="0">
                <a:solidFill>
                  <a:srgbClr val="542DF0"/>
                </a:solidFill>
                <a:latin typeface="+mj-lt"/>
              </a:rPr>
              <a:t>концепций и методологий </a:t>
            </a:r>
          </a:p>
          <a:p>
            <a:r>
              <a:rPr lang="ru-RU" dirty="0">
                <a:solidFill>
                  <a:srgbClr val="542DF0"/>
                </a:solidFill>
                <a:latin typeface="+mj-lt"/>
              </a:rPr>
              <a:t>веб-разработки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5714507" y="2690882"/>
            <a:ext cx="278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выделить основные этапы веб-разработки 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F314E2-B6AC-4D3E-8020-1E62358E73DF}"/>
              </a:ext>
            </a:extLst>
          </p:cNvPr>
          <p:cNvSpPr/>
          <p:nvPr/>
        </p:nvSpPr>
        <p:spPr>
          <a:xfrm>
            <a:off x="5714507" y="3774258"/>
            <a:ext cx="2783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проанализировать существующие аналогичные решения 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9A1228-5829-4937-A71A-D19068719AAE}"/>
              </a:ext>
            </a:extLst>
          </p:cNvPr>
          <p:cNvSpPr/>
          <p:nvPr/>
        </p:nvSpPr>
        <p:spPr>
          <a:xfrm>
            <a:off x="5714507" y="4857635"/>
            <a:ext cx="2783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составить карту пользовательских историй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D32BE2A-AA61-4384-9E49-016C415B093B}"/>
              </a:ext>
            </a:extLst>
          </p:cNvPr>
          <p:cNvSpPr/>
          <p:nvPr/>
        </p:nvSpPr>
        <p:spPr>
          <a:xfrm>
            <a:off x="4830688" y="2722632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C0762F-8293-44C7-91FE-D3350535905D}"/>
              </a:ext>
            </a:extLst>
          </p:cNvPr>
          <p:cNvSpPr/>
          <p:nvPr/>
        </p:nvSpPr>
        <p:spPr>
          <a:xfrm>
            <a:off x="4830688" y="3806008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8159C14-4324-4089-BDAE-7F99B27CD119}"/>
              </a:ext>
            </a:extLst>
          </p:cNvPr>
          <p:cNvSpPr/>
          <p:nvPr/>
        </p:nvSpPr>
        <p:spPr>
          <a:xfrm>
            <a:off x="4830688" y="4889385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7E354B5-70BC-43C7-8EFC-3398B0DA3CFB}"/>
              </a:ext>
            </a:extLst>
          </p:cNvPr>
          <p:cNvSpPr/>
          <p:nvPr/>
        </p:nvSpPr>
        <p:spPr>
          <a:xfrm>
            <a:off x="4830688" y="1639256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EE4859-CBE7-47A0-9605-E09BE477D56E}"/>
              </a:ext>
            </a:extLst>
          </p:cNvPr>
          <p:cNvSpPr txBox="1"/>
          <p:nvPr/>
        </p:nvSpPr>
        <p:spPr>
          <a:xfrm>
            <a:off x="829710" y="1016579"/>
            <a:ext cx="297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Задачи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5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5714507" y="1607506"/>
            <a:ext cx="3229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создать интерактивный прототип в качестве пользовательских сценариев 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5714507" y="2690882"/>
            <a:ext cx="2783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выбрать подходящий технологический стек и инструменты разработки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F314E2-B6AC-4D3E-8020-1E62358E73DF}"/>
              </a:ext>
            </a:extLst>
          </p:cNvPr>
          <p:cNvSpPr/>
          <p:nvPr/>
        </p:nvSpPr>
        <p:spPr>
          <a:xfrm>
            <a:off x="5714507" y="3774258"/>
            <a:ext cx="3629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разработать прототип и дизайн веб-приложения, проектировать базу данных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9A1228-5829-4937-A71A-D19068719AAE}"/>
              </a:ext>
            </a:extLst>
          </p:cNvPr>
          <p:cNvSpPr/>
          <p:nvPr/>
        </p:nvSpPr>
        <p:spPr>
          <a:xfrm>
            <a:off x="5714507" y="4857635"/>
            <a:ext cx="2783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542DF0"/>
                </a:solidFill>
                <a:latin typeface="+mj-lt"/>
              </a:rPr>
              <a:t>описать процесс развертывания веб-приложения на сервере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D32BE2A-AA61-4384-9E49-016C415B093B}"/>
              </a:ext>
            </a:extLst>
          </p:cNvPr>
          <p:cNvSpPr/>
          <p:nvPr/>
        </p:nvSpPr>
        <p:spPr>
          <a:xfrm>
            <a:off x="4830688" y="2722632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C0762F-8293-44C7-91FE-D3350535905D}"/>
              </a:ext>
            </a:extLst>
          </p:cNvPr>
          <p:cNvSpPr/>
          <p:nvPr/>
        </p:nvSpPr>
        <p:spPr>
          <a:xfrm>
            <a:off x="4830688" y="3806008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8159C14-4324-4089-BDAE-7F99B27CD119}"/>
              </a:ext>
            </a:extLst>
          </p:cNvPr>
          <p:cNvSpPr/>
          <p:nvPr/>
        </p:nvSpPr>
        <p:spPr>
          <a:xfrm>
            <a:off x="4830688" y="4889385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7E354B5-70BC-43C7-8EFC-3398B0DA3CFB}"/>
              </a:ext>
            </a:extLst>
          </p:cNvPr>
          <p:cNvSpPr/>
          <p:nvPr/>
        </p:nvSpPr>
        <p:spPr>
          <a:xfrm>
            <a:off x="4830688" y="1639256"/>
            <a:ext cx="740180" cy="740180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EE4859-CBE7-47A0-9605-E09BE477D56E}"/>
              </a:ext>
            </a:extLst>
          </p:cNvPr>
          <p:cNvSpPr txBox="1"/>
          <p:nvPr/>
        </p:nvSpPr>
        <p:spPr>
          <a:xfrm>
            <a:off x="829710" y="1016579"/>
            <a:ext cx="297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Задачи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6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3933155" y="2951946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Выводы по 1 главе</a:t>
            </a:r>
            <a:endParaRPr lang="en-US" altLang="ko-KR" sz="2800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798557-0741-4A6D-8217-A5ACD78F4407}"/>
              </a:ext>
            </a:extLst>
          </p:cNvPr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9C97E7-2A75-4188-85DB-F5334BFD304B}"/>
              </a:ext>
            </a:extLst>
          </p:cNvPr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2FB914-6910-4DF4-A91E-AA4C11798336}"/>
              </a:ext>
            </a:extLst>
          </p:cNvPr>
          <p:cNvSpPr txBox="1"/>
          <p:nvPr/>
        </p:nvSpPr>
        <p:spPr>
          <a:xfrm>
            <a:off x="1429058" y="4651216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Lorem ipsum dolor sit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amet</a:t>
            </a:r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E4239-3AB5-4CC0-AD7D-5B384BC24A04}"/>
              </a:ext>
            </a:extLst>
          </p:cNvPr>
          <p:cNvSpPr txBox="1"/>
          <p:nvPr/>
        </p:nvSpPr>
        <p:spPr>
          <a:xfrm>
            <a:off x="1429057" y="5086171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rgbClr val="542DF0"/>
                </a:solidFill>
              </a:rPr>
              <a:t>Ut </a:t>
            </a:r>
            <a:r>
              <a:rPr lang="en-US" altLang="ko-KR" sz="1200" dirty="0" err="1">
                <a:solidFill>
                  <a:srgbClr val="542DF0"/>
                </a:solidFill>
              </a:rPr>
              <a:t>enim</a:t>
            </a:r>
            <a:r>
              <a:rPr lang="en-US" altLang="ko-KR" sz="1200" dirty="0">
                <a:solidFill>
                  <a:srgbClr val="542DF0"/>
                </a:solidFill>
              </a:rPr>
              <a:t> ad minim </a:t>
            </a:r>
            <a:r>
              <a:rPr lang="en-US" altLang="ko-KR" sz="1200" dirty="0" err="1">
                <a:solidFill>
                  <a:srgbClr val="542DF0"/>
                </a:solidFill>
              </a:rPr>
              <a:t>veniam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quis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nostrud</a:t>
            </a:r>
            <a:r>
              <a:rPr lang="en-US" altLang="ko-KR" sz="1200" dirty="0">
                <a:solidFill>
                  <a:srgbClr val="542DF0"/>
                </a:solidFill>
              </a:rPr>
              <a:t> exercitation </a:t>
            </a:r>
            <a:r>
              <a:rPr lang="en-US" altLang="ko-KR" sz="1200" dirty="0" err="1">
                <a:solidFill>
                  <a:srgbClr val="542DF0"/>
                </a:solidFill>
              </a:rPr>
              <a:t>ullamco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laboris</a:t>
            </a:r>
            <a:r>
              <a:rPr lang="en-US" altLang="ko-KR" sz="1200" dirty="0">
                <a:solidFill>
                  <a:srgbClr val="542DF0"/>
                </a:solidFill>
              </a:rPr>
              <a:t> nisi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aliquip</a:t>
            </a:r>
            <a:r>
              <a:rPr lang="en-US" altLang="ko-KR" sz="1200" dirty="0">
                <a:solidFill>
                  <a:srgbClr val="542DF0"/>
                </a:solidFill>
              </a:rPr>
              <a:t> ex </a:t>
            </a:r>
            <a:r>
              <a:rPr lang="en-US" altLang="ko-KR" sz="1200" dirty="0" err="1">
                <a:solidFill>
                  <a:srgbClr val="542DF0"/>
                </a:solidFill>
              </a:rPr>
              <a:t>ea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commodo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consequat</a:t>
            </a:r>
            <a:r>
              <a:rPr lang="en-US" altLang="ko-KR" sz="1200" dirty="0">
                <a:solidFill>
                  <a:srgbClr val="542DF0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61941-AAC6-4156-8BF0-1DCE15EB0B03}"/>
              </a:ext>
            </a:extLst>
          </p:cNvPr>
          <p:cNvSpPr txBox="1"/>
          <p:nvPr/>
        </p:nvSpPr>
        <p:spPr>
          <a:xfrm>
            <a:off x="1302056" y="1676112"/>
            <a:ext cx="456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Выводы 1 главы</a:t>
            </a:r>
            <a:endParaRPr lang="ko-KR" altLang="en-US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9A5F9-108C-4198-A552-435C3C4C1DEB}"/>
              </a:ext>
            </a:extLst>
          </p:cNvPr>
          <p:cNvSpPr txBox="1"/>
          <p:nvPr/>
        </p:nvSpPr>
        <p:spPr>
          <a:xfrm>
            <a:off x="1429058" y="3132886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Lorem ipsum dolor sit </a:t>
            </a:r>
            <a:r>
              <a:rPr lang="en-US" altLang="ko-KR" sz="1600" dirty="0" err="1">
                <a:solidFill>
                  <a:srgbClr val="542DF0"/>
                </a:solidFill>
                <a:latin typeface="+mj-lt"/>
              </a:rPr>
              <a:t>amet</a:t>
            </a:r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9E8FB-5F94-49E6-A375-41F5B5AA30F4}"/>
              </a:ext>
            </a:extLst>
          </p:cNvPr>
          <p:cNvSpPr txBox="1"/>
          <p:nvPr/>
        </p:nvSpPr>
        <p:spPr>
          <a:xfrm>
            <a:off x="1429057" y="3567841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rgbClr val="542DF0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542DF0"/>
                </a:solidFill>
              </a:rPr>
              <a:t>amet</a:t>
            </a:r>
            <a:r>
              <a:rPr lang="en-US" altLang="ko-KR" sz="1200" dirty="0">
                <a:solidFill>
                  <a:srgbClr val="542DF0"/>
                </a:solidFill>
              </a:rPr>
              <a:t>, </a:t>
            </a:r>
            <a:r>
              <a:rPr lang="en-US" altLang="ko-KR" sz="1200" dirty="0" err="1">
                <a:solidFill>
                  <a:srgbClr val="542DF0"/>
                </a:solidFill>
              </a:rPr>
              <a:t>consectetur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adipiscing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elit</a:t>
            </a:r>
            <a:r>
              <a:rPr lang="en-US" altLang="ko-KR" sz="1200" dirty="0">
                <a:solidFill>
                  <a:srgbClr val="542DF0"/>
                </a:solidFill>
              </a:rPr>
              <a:t>, sed do </a:t>
            </a:r>
            <a:r>
              <a:rPr lang="en-US" altLang="ko-KR" sz="1200" dirty="0" err="1">
                <a:solidFill>
                  <a:srgbClr val="542DF0"/>
                </a:solidFill>
              </a:rPr>
              <a:t>eiusmod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tempor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incididunt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ut</a:t>
            </a:r>
            <a:r>
              <a:rPr lang="en-US" altLang="ko-KR" sz="1200" dirty="0">
                <a:solidFill>
                  <a:srgbClr val="542DF0"/>
                </a:solidFill>
              </a:rPr>
              <a:t> </a:t>
            </a:r>
            <a:r>
              <a:rPr lang="en-US" altLang="ko-KR" sz="1200" dirty="0" err="1">
                <a:solidFill>
                  <a:srgbClr val="542DF0"/>
                </a:solidFill>
              </a:rPr>
              <a:t>labore</a:t>
            </a:r>
            <a:r>
              <a:rPr lang="en-US" altLang="ko-KR" sz="1200" dirty="0">
                <a:solidFill>
                  <a:srgbClr val="542DF0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542DF0"/>
                </a:solidFill>
              </a:rPr>
              <a:t>aliqua</a:t>
            </a:r>
            <a:r>
              <a:rPr lang="en-US" altLang="ko-KR" sz="1200" dirty="0">
                <a:solidFill>
                  <a:srgbClr val="542DF0"/>
                </a:solidFill>
              </a:rPr>
              <a:t>.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DB7F9E-BF02-4BB0-A47E-A498FDA110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2687" y="2106304"/>
            <a:ext cx="4967975" cy="3850923"/>
          </a:xfrm>
        </p:spPr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274D32-2430-416E-8434-67F18A330DED}"/>
              </a:ext>
            </a:extLst>
          </p:cNvPr>
          <p:cNvSpPr/>
          <p:nvPr/>
        </p:nvSpPr>
        <p:spPr>
          <a:xfrm>
            <a:off x="1365556" y="2298987"/>
            <a:ext cx="896620" cy="1651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62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3933155" y="2951946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Выводы по 2 главе</a:t>
            </a:r>
            <a:endParaRPr lang="en-US" altLang="ko-KR" sz="2800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798557-0741-4A6D-8217-A5ACD78F4407}"/>
              </a:ext>
            </a:extLst>
          </p:cNvPr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9C97E7-2A75-4188-85DB-F5334BFD304B}"/>
              </a:ext>
            </a:extLst>
          </p:cNvPr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1352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661</Words>
  <Application>Microsoft Office PowerPoint</Application>
  <PresentationFormat>Широкоэкранный</PresentationFormat>
  <Paragraphs>87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Таня Таринская</cp:lastModifiedBy>
  <cp:revision>193</cp:revision>
  <dcterms:created xsi:type="dcterms:W3CDTF">2019-04-06T05:20:47Z</dcterms:created>
  <dcterms:modified xsi:type="dcterms:W3CDTF">2024-05-19T13:35:21Z</dcterms:modified>
</cp:coreProperties>
</file>